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320" y="-965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 RECYCLING AE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που εδρεύει στην περιφέρεια Κεντρικής Μακεδονίας,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707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57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882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263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ATLANTIS CONSULTING S.A</cp:lastModifiedBy>
  <cp:revision>40</cp:revision>
  <dcterms:created xsi:type="dcterms:W3CDTF">2018-02-13T12:16:57Z</dcterms:created>
  <dcterms:modified xsi:type="dcterms:W3CDTF">2022-09-09T07:33:09Z</dcterms:modified>
</cp:coreProperties>
</file>