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320" y="-965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9" y="0"/>
            <a:ext cx="10644702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9/9/2022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8" y="3083688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AP RECYCLING AE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που εδρεύει στην περιφέρεια Κεντρικής Μακεδονίας, εντάχθηκε στη Δράση «Αναβάθμιση πολύ μικρών &amp; μικρών επιχειρήσεων για την ανάπτυξη των ικανοτήτων τους στις νέες αγορές»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έχει ως στόχο την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ποιότητας των προσφερόμενων προϊόντων και υπηρεσιών ή τη δημιουργία νέων προϊόντων/υπηρεσιών τα οποία θα καλύπτουν συγκεκριμένες ανάγκες της αγοράς. Επίσης, τα επενδυτικά σχέδια δύνανται να στοχεύουν στην μείωση του κόστους ή την αύξηση της αποτελεσματικότητας των λειτουργικών και παραγωγικών διαδικασιών και αφορά όλες τις περιφέρειες της χώρας.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707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57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882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02184" y="5184998"/>
            <a:ext cx="9217024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Άυλες Δαπάνες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προσωπικό)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η οποία λειτουργεί σε έναν νευραλγικό τομέα της ελληνικής οικονομίας, αποφέροντας οφέλη στην ανταγωνιστικότητα της χώρας καθώς και στην τοπική οικονομία και στην αγορά στην οποία εδρεύει. 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263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ATLANTIS CONSULTING S.A</cp:lastModifiedBy>
  <cp:revision>40</cp:revision>
  <dcterms:created xsi:type="dcterms:W3CDTF">2018-02-13T12:16:57Z</dcterms:created>
  <dcterms:modified xsi:type="dcterms:W3CDTF">2022-09-09T07:33:09Z</dcterms:modified>
</cp:coreProperties>
</file>